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-2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1673A3-95D8-4700-92FF-BD730A31A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394C5E5-68D7-498A-8FF7-A8EEAFFA0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2E27F3-8020-491D-8F73-3D2EC15F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0B43B3-1D56-4CE7-A8C6-06F80941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02A43B-42C8-4B7D-AE0C-36292B4F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45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85458D-91B0-4C83-8BDF-FD6FE8E7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471D163-4988-4129-BA92-C60EE55BA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D45526-B671-408B-9CD7-283DB6E5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EC76FC-0DBD-49D1-BEB7-5FF7C8FF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3BB353-C658-4E92-A6ED-0073262B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544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A61FE5B-73DE-417E-8D75-C952DCF4E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AED1B7A-EFA8-4CE4-8153-5F879E9AB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A629FA-A9CA-4056-B5D2-97EC6952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138515-AC39-4DAC-BB16-B92BFC55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0F509D-7FBB-4771-9CA2-894BC223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21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78CAB6-DE14-4595-8D46-9FB39EA5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580A6E-2512-428C-8BEA-62C474C09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11B409-AAF0-4FB8-8169-08297BFD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ED4102-6742-45DC-A829-BD3B9CA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6EF323-31BF-4BD2-B0CD-68D64FBE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75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EB31E8-D141-412D-94A9-3AFC954B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67B92B-CD8C-4D6F-BA43-49318C240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8C272B-4191-4117-973B-B63A2F101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95D391-848A-497F-907A-6D3D7D0E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72E046-3AE6-45B7-A209-8C59CAE3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6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2819DC-00E4-4CE7-B0FA-A02DE417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FBCF6D-8D51-401F-9AA3-D48483A12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0B966E9-FCE7-4D4D-B307-17C921FDB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82A27C-D636-4352-AD63-722471D4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EC9450-D916-4E0B-B877-2963F5A5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B28486-5CA0-4A14-852C-4A79429D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38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413727-29BE-4A64-B8A7-DB59A451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8E93D26-5CFE-4976-85AF-9FB9C2133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92CF07-BD49-455E-83FB-B4999C14A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D11580-E320-43E4-B990-E0014B7AB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B711962-A718-4848-8691-E0D959E92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64FF71C-55C4-436D-A902-713F74CA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6CEAAAB-8280-4032-A9F7-0F10AE67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25EE417-C743-4C4B-9C22-EC42F663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22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396258-D93F-4549-9697-2B8A86F4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A5D6E56-62DD-4E3F-B30D-BAE85BBB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620EDA-1C61-4120-B4D9-FF7D8559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A81E02-76B3-40FC-8567-EC1387B5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64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CB067C8-7308-446A-BD1E-82B4A1DD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4247FB4-334A-4DA4-87B6-E9843210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5D5640-B2F0-44B0-AA46-CCC06664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19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11837F-BB58-4DBD-ABFB-50D3F4F3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CD00AE-262D-43DB-B3D8-E40C5E26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73057E0-93C3-492F-9379-C3FE024EE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1BB10C-83CB-4052-BA0C-B7C0CB73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9EF36EA-386B-4CFF-9C71-E240256C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280D99-AFC9-444E-9CD4-E6E4952E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30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BE6A04-4FC0-4EEB-AEFA-1DFE3B42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63DF94B-6566-4426-B37D-D21610996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912D70-9455-4B74-8352-9C298839C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E6C4F-BFF6-4324-BADC-30A70CDA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48B59B-877D-48A3-B141-BE290B989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8336022-4C75-4B7C-8507-C89EB391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06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8EDB6E-AFB6-4A68-B5B2-4A255241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ABE53F-0253-49FC-9B37-1B8DA0D9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BFFDB3-01B2-4DCB-B35B-CAFFDFFD7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7850C-95C2-4E27-9A9A-04136CECB5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DC6DD9-5FA3-4F90-9ABC-B194674B7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A4B8B9-8B77-4E17-B976-02F5F7585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158-C3D9-4C05-9D0D-FE4D203EB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65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D8E6E6-F54F-4313-B5EA-6A8DE1F74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68960" y="0"/>
            <a:ext cx="12760960" cy="689091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348242" y="-77440"/>
            <a:ext cx="12760960" cy="6968358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2477" y="740979"/>
            <a:ext cx="10565524" cy="16312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	По информации УМВД России по Красносельскому району г. Санкт-Петербурга </a:t>
            </a:r>
            <a:br>
              <a:rPr lang="ru-RU" sz="2000" i="1" dirty="0" smtClean="0"/>
            </a:br>
            <a:r>
              <a:rPr lang="ru-RU" sz="2000" i="1" dirty="0" smtClean="0"/>
              <a:t>в </a:t>
            </a:r>
            <a:r>
              <a:rPr lang="en-US" sz="2000" i="1" dirty="0" smtClean="0"/>
              <a:t>I </a:t>
            </a:r>
            <a:r>
              <a:rPr lang="ru-RU" sz="2000" i="1" dirty="0" smtClean="0"/>
              <a:t>квартале 2024 года увеличилось количество преступлений, совершенных </a:t>
            </a:r>
            <a:br>
              <a:rPr lang="ru-RU" sz="2000" i="1" dirty="0" smtClean="0"/>
            </a:br>
            <a:r>
              <a:rPr lang="ru-RU" sz="2000" i="1" dirty="0" smtClean="0"/>
              <a:t>с </a:t>
            </a:r>
            <a:r>
              <a:rPr lang="ru-RU" sz="2000" i="1" dirty="0"/>
              <a:t>использованием </a:t>
            </a:r>
            <a:r>
              <a:rPr lang="ru-RU" sz="2000" i="1" dirty="0" smtClean="0"/>
              <a:t>компьютерных и </a:t>
            </a:r>
            <a:r>
              <a:rPr lang="ru-RU" sz="2000" i="1" dirty="0"/>
              <a:t>телекоммуникационных </a:t>
            </a:r>
            <a:r>
              <a:rPr lang="ru-RU" sz="2000" i="1" dirty="0" smtClean="0"/>
              <a:t>технологий. Данный вид преступлений по-прежнему остается крайне актуальным в характеристике криминогенной обстановки района.  </a:t>
            </a:r>
            <a:endParaRPr lang="ru-RU" sz="2000" i="1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041635" y="299545"/>
            <a:ext cx="7638394" cy="5046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Уважаемые граждане!</a:t>
            </a:r>
            <a:endParaRPr kumimoji="0" lang="ru-RU" sz="36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477" y="2449635"/>
            <a:ext cx="8000999" cy="44412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ВАЖНО ЗНАТЬ!</a:t>
            </a:r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	</a:t>
            </a:r>
            <a:r>
              <a:rPr lang="ru-RU" i="1" dirty="0" smtClean="0">
                <a:solidFill>
                  <a:schemeClr val="tx1"/>
                </a:solidFill>
              </a:rPr>
              <a:t>Хищения денежных средств осуществляются, как правило, под </a:t>
            </a:r>
            <a:r>
              <a:rPr lang="ru-RU" i="1" dirty="0">
                <a:solidFill>
                  <a:schemeClr val="tx1"/>
                </a:solidFill>
              </a:rPr>
              <a:t>видом звонков сотрудников безопасности и технической поддержки банков, сотрудников правоохранительной </a:t>
            </a:r>
            <a:r>
              <a:rPr lang="ru-RU" i="1" dirty="0" smtClean="0">
                <a:solidFill>
                  <a:schemeClr val="tx1"/>
                </a:solidFill>
              </a:rPr>
              <a:t>системы, близких родственников и т.д. 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ПРАВИЛО:</a:t>
            </a:r>
          </a:p>
          <a:p>
            <a:pPr marL="285750" indent="-285750" algn="ctr">
              <a:buFontTx/>
              <a:buChar char="-"/>
            </a:pPr>
            <a:r>
              <a:rPr lang="ru-RU" i="1" dirty="0" smtClean="0">
                <a:solidFill>
                  <a:schemeClr val="tx1"/>
                </a:solidFill>
              </a:rPr>
              <a:t>незамедлительно прервать разговор;</a:t>
            </a:r>
          </a:p>
          <a:p>
            <a:pPr marL="285750" indent="-285750" algn="ctr">
              <a:buFontTx/>
              <a:buChar char="-"/>
            </a:pPr>
            <a:r>
              <a:rPr lang="ru-RU" i="1" dirty="0" smtClean="0">
                <a:solidFill>
                  <a:schemeClr val="tx1"/>
                </a:solidFill>
              </a:rPr>
              <a:t> ни в коем случае не сообщать свои персональные данные, реквизиты счетов, ПИН-коды банковских карт;</a:t>
            </a:r>
          </a:p>
          <a:p>
            <a:pPr marL="285750" indent="-285750" algn="ctr">
              <a:buFontTx/>
              <a:buChar char="-"/>
            </a:pPr>
            <a:r>
              <a:rPr lang="ru-RU" i="1" dirty="0">
                <a:solidFill>
                  <a:schemeClr val="tx1"/>
                </a:solidFill>
              </a:rPr>
              <a:t>н</a:t>
            </a:r>
            <a:r>
              <a:rPr lang="ru-RU" i="1" dirty="0" smtClean="0">
                <a:solidFill>
                  <a:schemeClr val="tx1"/>
                </a:solidFill>
              </a:rPr>
              <a:t>и при каких условиях не выполнять инструкции звонящего (осуществлять переводы денежных средств, оформлять кредиты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и т.д.);</a:t>
            </a:r>
          </a:p>
          <a:p>
            <a:pPr marL="285750" indent="-285750" algn="ctr">
              <a:buFontTx/>
              <a:buChar char="-"/>
            </a:pPr>
            <a:r>
              <a:rPr lang="ru-RU" i="1" dirty="0">
                <a:solidFill>
                  <a:schemeClr val="tx1"/>
                </a:solidFill>
              </a:rPr>
              <a:t>п</a:t>
            </a:r>
            <a:r>
              <a:rPr lang="ru-RU" i="1" dirty="0" smtClean="0">
                <a:solidFill>
                  <a:schemeClr val="tx1"/>
                </a:solidFill>
              </a:rPr>
              <a:t>ерезвонить родственнику, от лица которого поступил звонок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и перепроверить информацию.</a:t>
            </a:r>
          </a:p>
          <a:p>
            <a:pPr algn="ctr"/>
            <a:endParaRPr lang="ru-RU" i="1" dirty="0" smtClean="0">
              <a:solidFill>
                <a:schemeClr val="tx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бдительны! Не дайте себя обмануть!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99634" y="2601310"/>
            <a:ext cx="3105807" cy="40202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 фактах мошенничества необходимо сообщать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в правоохранительные органы по телефонам:</a:t>
            </a:r>
          </a:p>
          <a:p>
            <a:pPr marL="285750" indent="-285750" algn="ctr">
              <a:buFontTx/>
              <a:buChar char="-"/>
            </a:pPr>
            <a:r>
              <a:rPr lang="ru-RU" b="1" i="1" dirty="0" smtClean="0">
                <a:solidFill>
                  <a:schemeClr val="tx1"/>
                </a:solidFill>
              </a:rPr>
              <a:t>112 (02);</a:t>
            </a:r>
          </a:p>
          <a:p>
            <a:pPr marL="285750" indent="-285750" algn="ctr">
              <a:buFontTx/>
              <a:buChar char="-"/>
            </a:pPr>
            <a:r>
              <a:rPr lang="ru-RU" b="1" i="1" dirty="0" smtClean="0">
                <a:solidFill>
                  <a:schemeClr val="tx1"/>
                </a:solidFill>
              </a:rPr>
              <a:t>573-53-60;</a:t>
            </a:r>
          </a:p>
          <a:p>
            <a:pPr marL="285750" indent="-285750" algn="ctr">
              <a:buFontTx/>
              <a:buChar char="-"/>
            </a:pPr>
            <a:r>
              <a:rPr lang="ru-RU" b="1" i="1" dirty="0">
                <a:solidFill>
                  <a:schemeClr val="tx1"/>
                </a:solidFill>
              </a:rPr>
              <a:t>л</a:t>
            </a:r>
            <a:r>
              <a:rPr lang="ru-RU" b="1" i="1" dirty="0" smtClean="0">
                <a:solidFill>
                  <a:schemeClr val="tx1"/>
                </a:solidFill>
              </a:rPr>
              <a:t>ибо в дежурную часть территориального отдела полиции.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1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31</Words>
  <Application>Microsoft Office PowerPoint</Application>
  <PresentationFormat>Произвольный</PresentationFormat>
  <Paragraphs>18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Барабаш Георгий Михайлович</dc:creator>
  <cp:lastModifiedBy>ovmakhanova</cp:lastModifiedBy>
  <cp:revision>34</cp:revision>
  <cp:lastPrinted>2024-05-15T08:48:25Z</cp:lastPrinted>
  <dcterms:created xsi:type="dcterms:W3CDTF">2023-12-12T13:46:40Z</dcterms:created>
  <dcterms:modified xsi:type="dcterms:W3CDTF">2024-05-29T10:09:35Z</dcterms:modified>
</cp:coreProperties>
</file>